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40" autoAdjust="0"/>
  </p:normalViewPr>
  <p:slideViewPr>
    <p:cSldViewPr>
      <p:cViewPr varScale="1">
        <p:scale>
          <a:sx n="68" d="100"/>
          <a:sy n="68" d="100"/>
        </p:scale>
        <p:origin x="16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/>
          <p:cNvSpPr/>
          <p:nvPr/>
        </p:nvSpPr>
        <p:spPr>
          <a:xfrm>
            <a:off x="380971" y="3964784"/>
            <a:ext cx="8382059" cy="23217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рн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80176" y="1157752"/>
            <a:ext cx="8382059" cy="23574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419872" y="5445225"/>
            <a:ext cx="720080" cy="69404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М.П.</a:t>
            </a:r>
            <a:endParaRPr lang="ru-RU" sz="1000" dirty="0"/>
          </a:p>
        </p:txBody>
      </p:sp>
      <p:pic>
        <p:nvPicPr>
          <p:cNvPr id="1026" name="Picture 2" descr="http://heraldicum.ru/russia/subjects/towns/images/gulkevic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6881" y="1386618"/>
            <a:ext cx="701270" cy="79844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857224" y="4018364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Гулькевичское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городское поселение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Гулькевичского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8596" y="6000768"/>
            <a:ext cx="1063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ПГ-СМ № ___</a:t>
            </a:r>
          </a:p>
        </p:txBody>
      </p:sp>
      <p:sp>
        <p:nvSpPr>
          <p:cNvPr id="20" name="TextBox 19"/>
          <p:cNvSpPr txBox="1"/>
          <p:nvPr/>
        </p:nvSpPr>
        <p:spPr>
          <a:xfrm flipH="1">
            <a:off x="3563887" y="5520467"/>
            <a:ext cx="504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 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00695" y="3929066"/>
            <a:ext cx="2309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УДОСТОВЕРЕНИЕ</a:t>
            </a:r>
          </a:p>
        </p:txBody>
      </p:sp>
      <p:cxnSp>
        <p:nvCxnSpPr>
          <p:cNvPr id="24" name="Соединительная линия уступом 23"/>
          <p:cNvCxnSpPr/>
          <p:nvPr/>
        </p:nvCxnSpPr>
        <p:spPr>
          <a:xfrm>
            <a:off x="5238755" y="4339835"/>
            <a:ext cx="2762269" cy="11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238755" y="4446992"/>
            <a:ext cx="2762269" cy="1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238755" y="4554149"/>
            <a:ext cx="2762269" cy="1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762502" y="4714884"/>
            <a:ext cx="38100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решением Совета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Гулькевичского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городского   поселения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Гулькевичского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от 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“____” _______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____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г.  №______</a:t>
            </a:r>
          </a:p>
          <a:p>
            <a:pPr algn="ct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присвоено звание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«Почётный гражданин 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села Майкопское»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54" name="Прямая соединительная линия 53"/>
          <p:cNvCxnSpPr>
            <a:stCxn id="43" idx="0"/>
            <a:endCxn id="43" idx="2"/>
          </p:cNvCxnSpPr>
          <p:nvPr/>
        </p:nvCxnSpPr>
        <p:spPr>
          <a:xfrm>
            <a:off x="4571206" y="1157752"/>
            <a:ext cx="0" cy="23574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56" idx="0"/>
            <a:endCxn id="56" idx="2"/>
          </p:cNvCxnSpPr>
          <p:nvPr/>
        </p:nvCxnSpPr>
        <p:spPr>
          <a:xfrm rot="16200000" flipH="1">
            <a:off x="3411133" y="5125651"/>
            <a:ext cx="232173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905509" y="4554149"/>
            <a:ext cx="1238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700" dirty="0">
                <a:latin typeface="Times New Roman" pitchFamily="18" charset="0"/>
                <a:cs typeface="Times New Roman" pitchFamily="18" charset="0"/>
              </a:rPr>
              <a:t>(Ф.И.О.)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572000" y="5643578"/>
            <a:ext cx="192882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/>
              <a:t>Глава</a:t>
            </a:r>
          </a:p>
          <a:p>
            <a:r>
              <a:rPr lang="ru-RU" sz="800" dirty="0" err="1"/>
              <a:t>Гулькевичского</a:t>
            </a:r>
            <a:r>
              <a:rPr lang="ru-RU" sz="800" dirty="0"/>
              <a:t> городского  поселения</a:t>
            </a:r>
          </a:p>
          <a:p>
            <a:r>
              <a:rPr lang="ru-RU" sz="800" dirty="0"/>
              <a:t>Гулькевичского  </a:t>
            </a: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800" dirty="0"/>
              <a:t>                                                  ___________      _________________</a:t>
            </a:r>
          </a:p>
          <a:p>
            <a:r>
              <a:rPr lang="ru-RU" sz="800" dirty="0"/>
              <a:t>(подпись</a:t>
            </a:r>
            <a:r>
              <a:rPr lang="ru-RU" sz="800"/>
              <a:t>)                        </a:t>
            </a:r>
            <a:r>
              <a:rPr lang="ru-RU" sz="800" dirty="0"/>
              <a:t>(Ф.И.О.)</a:t>
            </a:r>
          </a:p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715141" y="564357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/>
              <a:t>Председатель Совета</a:t>
            </a:r>
          </a:p>
          <a:p>
            <a:r>
              <a:rPr lang="ru-RU" sz="800" dirty="0" err="1"/>
              <a:t>Гулькевичского</a:t>
            </a:r>
            <a:r>
              <a:rPr lang="ru-RU" sz="800" dirty="0"/>
              <a:t> городского  поселения</a:t>
            </a:r>
          </a:p>
          <a:p>
            <a:r>
              <a:rPr lang="ru-RU" sz="800" dirty="0" err="1"/>
              <a:t>Гулькевичского</a:t>
            </a:r>
            <a:r>
              <a:rPr lang="ru-RU" sz="800" dirty="0"/>
              <a:t>  района</a:t>
            </a:r>
          </a:p>
          <a:p>
            <a:r>
              <a:rPr lang="ru-RU" sz="800" dirty="0"/>
              <a:t> __________      ____________________</a:t>
            </a:r>
          </a:p>
          <a:p>
            <a:r>
              <a:rPr lang="ru-RU" sz="800" dirty="0"/>
              <a:t>(подпись)                           (Ф.И.О.)                                               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19693" y="2243472"/>
            <a:ext cx="2690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         </a:t>
            </a:r>
          </a:p>
          <a:p>
            <a:pPr algn="ctr"/>
            <a:r>
              <a:rPr lang="ru-RU" b="1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УДОСТОВЕРЕНИЕ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14876" y="115557"/>
            <a:ext cx="442912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Приложение 3</a:t>
            </a:r>
          </a:p>
          <a:p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 решению Совета </a:t>
            </a:r>
          </a:p>
          <a:p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Гулькевичского городского поселения </a:t>
            </a:r>
          </a:p>
          <a:p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Гулькевичского района </a:t>
            </a:r>
          </a:p>
          <a:p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от 30.05.2025 № 94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1" b="33822"/>
          <a:stretch/>
        </p:blipFill>
        <p:spPr>
          <a:xfrm>
            <a:off x="1062072" y="4490304"/>
            <a:ext cx="2406961" cy="11685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107</Words>
  <Application>Microsoft Office PowerPoint</Application>
  <PresentationFormat>Экран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26</cp:revision>
  <cp:lastPrinted>2025-05-05T07:11:23Z</cp:lastPrinted>
  <dcterms:created xsi:type="dcterms:W3CDTF">2016-06-20T18:42:21Z</dcterms:created>
  <dcterms:modified xsi:type="dcterms:W3CDTF">2025-05-29T13:39:15Z</dcterms:modified>
</cp:coreProperties>
</file>