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797675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840" autoAdjust="0"/>
  </p:normalViewPr>
  <p:slideViewPr>
    <p:cSldViewPr>
      <p:cViewPr varScale="1">
        <p:scale>
          <a:sx n="68" d="100"/>
          <a:sy n="68" d="100"/>
        </p:scale>
        <p:origin x="1626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4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1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1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1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29.05.2025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>
            <a:extLst>
              <a:ext uri="{FF2B5EF4-FFF2-40B4-BE49-F238E27FC236}">
                <a16:creationId xmlns:a16="http://schemas.microsoft.com/office/drawing/2014/main" id="{E73CBC18-EDFD-CEF0-F975-E40CB1D4666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195736" y="1573958"/>
            <a:ext cx="4464496" cy="4129378"/>
          </a:xfrm>
          <a:prstGeom prst="rect">
            <a:avLst/>
          </a:prstGeom>
        </p:spPr>
      </p:pic>
      <p:sp>
        <p:nvSpPr>
          <p:cNvPr id="20" name="TextBox 19"/>
          <p:cNvSpPr txBox="1"/>
          <p:nvPr/>
        </p:nvSpPr>
        <p:spPr>
          <a:xfrm flipH="1">
            <a:off x="1389412" y="5520468"/>
            <a:ext cx="6278931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000" dirty="0"/>
              <a:t>   </a:t>
            </a: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С оборотной стороны знака нанесен номер. Нумерация начинается с номера ПГ-СМ № 01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714876" y="115557"/>
            <a:ext cx="4429124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ru-RU" sz="1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Приложение 2</a:t>
            </a:r>
          </a:p>
          <a:p>
            <a:pPr lvl="0"/>
            <a:r>
              <a:rPr lang="ru-RU" sz="1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к решению Совета </a:t>
            </a:r>
          </a:p>
          <a:p>
            <a:pPr lvl="0"/>
            <a:r>
              <a:rPr lang="ru-RU" sz="1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Гулькевичского городского поселения </a:t>
            </a:r>
          </a:p>
          <a:p>
            <a:pPr lvl="0"/>
            <a:r>
              <a:rPr lang="ru-RU" sz="1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Гулькевичского района </a:t>
            </a:r>
          </a:p>
          <a:p>
            <a:pPr lvl="0"/>
            <a:r>
              <a:rPr lang="ru-RU" sz="11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от 30.05.2025 № 94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195736" y="980728"/>
            <a:ext cx="446449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Форма </a:t>
            </a:r>
          </a:p>
          <a:p>
            <a:pPr algn="ctr"/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нагрудного знака </a:t>
            </a:r>
          </a:p>
          <a:p>
            <a:pPr algn="ctr"/>
            <a:r>
              <a:rPr lang="ru-RU" sz="1400" b="1" dirty="0">
                <a:latin typeface="Times New Roman" pitchFamily="18" charset="0"/>
                <a:cs typeface="Times New Roman" pitchFamily="18" charset="0"/>
              </a:rPr>
              <a:t>«Почетный гражданин села Майкопское»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252</TotalTime>
  <Words>38</Words>
  <Application>Microsoft Office PowerPoint</Application>
  <PresentationFormat>Экран (4:3)</PresentationFormat>
  <Paragraphs>11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</dc:creator>
  <cp:lastModifiedBy>Пользователь</cp:lastModifiedBy>
  <cp:revision>29</cp:revision>
  <cp:lastPrinted>2025-05-29T13:39:46Z</cp:lastPrinted>
  <dcterms:created xsi:type="dcterms:W3CDTF">2016-06-20T18:42:21Z</dcterms:created>
  <dcterms:modified xsi:type="dcterms:W3CDTF">2025-05-29T13:41:20Z</dcterms:modified>
</cp:coreProperties>
</file>

<file path=docProps/thumbnail.jpeg>
</file>