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0" autoAdjust="0"/>
  </p:normalViewPr>
  <p:slideViewPr>
    <p:cSldViewPr>
      <p:cViewPr varScale="1">
        <p:scale>
          <a:sx n="68" d="100"/>
          <a:sy n="68" d="100"/>
        </p:scale>
        <p:origin x="16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3CBC18-EDFD-CEF0-F975-E40CB1D46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573958"/>
            <a:ext cx="4464496" cy="412937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flipH="1">
            <a:off x="1389412" y="5520468"/>
            <a:ext cx="62789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  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оборотной стороны знака нанесен номер. Нумерация начинается с номера ПГ-СМ № 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14876" y="115557"/>
            <a:ext cx="442912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Приложение 2</a:t>
            </a:r>
          </a:p>
          <a:p>
            <a:pPr lvl="0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решению Совета </a:t>
            </a:r>
          </a:p>
          <a:p>
            <a:pPr lvl="0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Гулькевичского городского поселения </a:t>
            </a:r>
          </a:p>
          <a:p>
            <a:pPr lvl="0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Гулькевичского района </a:t>
            </a:r>
          </a:p>
          <a:p>
            <a:pPr lvl="0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30.05.2025 № 94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5736" y="980728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Форма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нагрудного знака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«Почетный гражданин села Майкопское»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38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29</cp:revision>
  <cp:lastPrinted>2025-05-29T13:39:46Z</cp:lastPrinted>
  <dcterms:created xsi:type="dcterms:W3CDTF">2016-06-20T18:42:21Z</dcterms:created>
  <dcterms:modified xsi:type="dcterms:W3CDTF">2025-05-29T13:41:20Z</dcterms:modified>
</cp:coreProperties>
</file>